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2114E3-DED3-47B1-8A26-3DFEDA7F8025}" type="doc">
      <dgm:prSet loTypeId="urn:microsoft.com/office/officeart/2005/8/layout/cycle8" loCatId="cycle" qsTypeId="urn:microsoft.com/office/officeart/2005/8/quickstyle/simple4" qsCatId="simple" csTypeId="urn:microsoft.com/office/officeart/2005/8/colors/accent0_1" csCatId="mainScheme" phldr="1"/>
      <dgm:spPr/>
    </dgm:pt>
    <dgm:pt modelId="{FBDDF7EB-D423-4B03-89E4-3D0DA539460D}">
      <dgm:prSet phldrT="[Text]" custT="1"/>
      <dgm:spPr>
        <a:solidFill>
          <a:srgbClr val="314C57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Preparation</a:t>
          </a:r>
        </a:p>
      </dgm:t>
    </dgm:pt>
    <dgm:pt modelId="{9904C606-27F9-4255-AAC6-D511B0A1EB0F}" type="parTrans" cxnId="{622CA1D9-8DBE-4B17-94AC-2DE017025544}">
      <dgm:prSet/>
      <dgm:spPr/>
      <dgm:t>
        <a:bodyPr/>
        <a:lstStyle/>
        <a:p>
          <a:endParaRPr lang="en-US"/>
        </a:p>
      </dgm:t>
    </dgm:pt>
    <dgm:pt modelId="{24993861-CEC1-46B0-ADCE-1E803E835B37}" type="sibTrans" cxnId="{622CA1D9-8DBE-4B17-94AC-2DE017025544}">
      <dgm:prSet/>
      <dgm:spPr/>
      <dgm:t>
        <a:bodyPr/>
        <a:lstStyle/>
        <a:p>
          <a:endParaRPr lang="en-US"/>
        </a:p>
      </dgm:t>
    </dgm:pt>
    <dgm:pt modelId="{C26F4B0E-5912-4F77-858E-F38610510B0A}">
      <dgm:prSet phldrT="[Text]" custT="1"/>
      <dgm:spPr>
        <a:solidFill>
          <a:srgbClr val="314C57"/>
        </a:solidFill>
      </dgm:spPr>
      <dgm:t>
        <a:bodyPr/>
        <a:lstStyle/>
        <a:p>
          <a:r>
            <a:rPr lang="en-US" sz="2100" b="1" dirty="0">
              <a:solidFill>
                <a:schemeClr val="bg1"/>
              </a:solidFill>
            </a:rPr>
            <a:t>Prior knowledge</a:t>
          </a:r>
        </a:p>
      </dgm:t>
    </dgm:pt>
    <dgm:pt modelId="{C46DDD4B-552B-4270-9369-15E2291DCCA4}" type="parTrans" cxnId="{F8BA8C53-44C6-4B93-B160-0BE8510ADB0F}">
      <dgm:prSet/>
      <dgm:spPr/>
      <dgm:t>
        <a:bodyPr/>
        <a:lstStyle/>
        <a:p>
          <a:endParaRPr lang="en-US"/>
        </a:p>
      </dgm:t>
    </dgm:pt>
    <dgm:pt modelId="{E4B99B10-799B-4DB7-BF8D-D0ACDEAF0318}" type="sibTrans" cxnId="{F8BA8C53-44C6-4B93-B160-0BE8510ADB0F}">
      <dgm:prSet/>
      <dgm:spPr/>
      <dgm:t>
        <a:bodyPr/>
        <a:lstStyle/>
        <a:p>
          <a:endParaRPr lang="en-US"/>
        </a:p>
      </dgm:t>
    </dgm:pt>
    <dgm:pt modelId="{C00B1743-6C4D-4DF8-94F3-C57F29832CAC}">
      <dgm:prSet phldrT="[Text]" custT="1"/>
      <dgm:spPr>
        <a:solidFill>
          <a:srgbClr val="314C57"/>
        </a:solidFill>
      </dgm:spPr>
      <dgm:t>
        <a:bodyPr/>
        <a:lstStyle/>
        <a:p>
          <a:r>
            <a:rPr lang="en-US" sz="2100" b="1">
              <a:solidFill>
                <a:schemeClr val="bg1"/>
              </a:solidFill>
            </a:rPr>
            <a:t>Active listening</a:t>
          </a:r>
          <a:endParaRPr lang="en-US" sz="2100" b="1" dirty="0">
            <a:solidFill>
              <a:schemeClr val="bg1"/>
            </a:solidFill>
          </a:endParaRPr>
        </a:p>
      </dgm:t>
    </dgm:pt>
    <dgm:pt modelId="{5FB79C47-100A-40E7-AAF2-672C3590CEFE}" type="parTrans" cxnId="{1F28FF03-86EC-4648-884D-15A7B0A2046D}">
      <dgm:prSet/>
      <dgm:spPr/>
      <dgm:t>
        <a:bodyPr/>
        <a:lstStyle/>
        <a:p>
          <a:endParaRPr lang="en-US"/>
        </a:p>
      </dgm:t>
    </dgm:pt>
    <dgm:pt modelId="{212E4F91-5042-44B7-B4DF-DC159C00B603}" type="sibTrans" cxnId="{1F28FF03-86EC-4648-884D-15A7B0A2046D}">
      <dgm:prSet/>
      <dgm:spPr/>
      <dgm:t>
        <a:bodyPr/>
        <a:lstStyle/>
        <a:p>
          <a:endParaRPr lang="en-US"/>
        </a:p>
      </dgm:t>
    </dgm:pt>
    <dgm:pt modelId="{D7C2CC29-D48F-49E4-9E97-07C6B88857C9}" type="pres">
      <dgm:prSet presAssocID="{E92114E3-DED3-47B1-8A26-3DFEDA7F8025}" presName="compositeShape" presStyleCnt="0">
        <dgm:presLayoutVars>
          <dgm:chMax val="7"/>
          <dgm:dir/>
          <dgm:resizeHandles val="exact"/>
        </dgm:presLayoutVars>
      </dgm:prSet>
      <dgm:spPr/>
    </dgm:pt>
    <dgm:pt modelId="{0A235470-DEB1-45E4-B748-26816C13DAB5}" type="pres">
      <dgm:prSet presAssocID="{E92114E3-DED3-47B1-8A26-3DFEDA7F8025}" presName="wedge1" presStyleLbl="node1" presStyleIdx="0" presStyleCnt="3"/>
      <dgm:spPr/>
    </dgm:pt>
    <dgm:pt modelId="{4F5DC33C-8D0F-4162-AA37-2479F4335F18}" type="pres">
      <dgm:prSet presAssocID="{E92114E3-DED3-47B1-8A26-3DFEDA7F8025}" presName="dummy1a" presStyleCnt="0"/>
      <dgm:spPr/>
    </dgm:pt>
    <dgm:pt modelId="{71FC03A3-492D-4286-9AA4-F170E6470294}" type="pres">
      <dgm:prSet presAssocID="{E92114E3-DED3-47B1-8A26-3DFEDA7F8025}" presName="dummy1b" presStyleCnt="0"/>
      <dgm:spPr/>
    </dgm:pt>
    <dgm:pt modelId="{A7A63C5E-38E6-4BD2-BB18-A7F728032DD8}" type="pres">
      <dgm:prSet presAssocID="{E92114E3-DED3-47B1-8A26-3DFEDA7F802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3DC7AB2-D976-4747-898C-93B5896C7476}" type="pres">
      <dgm:prSet presAssocID="{E92114E3-DED3-47B1-8A26-3DFEDA7F8025}" presName="wedge2" presStyleLbl="node1" presStyleIdx="1" presStyleCnt="3"/>
      <dgm:spPr/>
    </dgm:pt>
    <dgm:pt modelId="{8F66BF88-5149-482F-8492-AB65FBB69AC6}" type="pres">
      <dgm:prSet presAssocID="{E92114E3-DED3-47B1-8A26-3DFEDA7F8025}" presName="dummy2a" presStyleCnt="0"/>
      <dgm:spPr/>
    </dgm:pt>
    <dgm:pt modelId="{F847BC0B-B623-4152-8A1D-CA5CB1FD672A}" type="pres">
      <dgm:prSet presAssocID="{E92114E3-DED3-47B1-8A26-3DFEDA7F8025}" presName="dummy2b" presStyleCnt="0"/>
      <dgm:spPr/>
    </dgm:pt>
    <dgm:pt modelId="{1510041D-239D-4B49-B529-ADABCFC9ADEC}" type="pres">
      <dgm:prSet presAssocID="{E92114E3-DED3-47B1-8A26-3DFEDA7F802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8C352BF-4807-4D8B-9E0D-4F8BF1752115}" type="pres">
      <dgm:prSet presAssocID="{E92114E3-DED3-47B1-8A26-3DFEDA7F8025}" presName="wedge3" presStyleLbl="node1" presStyleIdx="2" presStyleCnt="3"/>
      <dgm:spPr/>
    </dgm:pt>
    <dgm:pt modelId="{26D8534E-AC6E-4937-90E4-D882B4E55930}" type="pres">
      <dgm:prSet presAssocID="{E92114E3-DED3-47B1-8A26-3DFEDA7F8025}" presName="dummy3a" presStyleCnt="0"/>
      <dgm:spPr/>
    </dgm:pt>
    <dgm:pt modelId="{07133ABF-E724-4BEE-82D5-0B45F85D27C0}" type="pres">
      <dgm:prSet presAssocID="{E92114E3-DED3-47B1-8A26-3DFEDA7F8025}" presName="dummy3b" presStyleCnt="0"/>
      <dgm:spPr/>
    </dgm:pt>
    <dgm:pt modelId="{28161AD4-B2E1-4873-BAF6-0749C9E24A58}" type="pres">
      <dgm:prSet presAssocID="{E92114E3-DED3-47B1-8A26-3DFEDA7F802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88AE51A-D7D7-4DEA-AAB6-900962536CF8}" type="pres">
      <dgm:prSet presAssocID="{24993861-CEC1-46B0-ADCE-1E803E835B37}" presName="arrowWedge1" presStyleLbl="fgSibTrans2D1" presStyleIdx="0" presStyleCnt="3" custScaleX="101205" custScaleY="100243" custLinFactNeighborX="-238"/>
      <dgm:spPr/>
    </dgm:pt>
    <dgm:pt modelId="{8D0A1509-B400-40A5-9D82-B600C2FE9C6C}" type="pres">
      <dgm:prSet presAssocID="{E4B99B10-799B-4DB7-BF8D-D0ACDEAF0318}" presName="arrowWedge2" presStyleLbl="fgSibTrans2D1" presStyleIdx="1" presStyleCnt="3" custScaleX="102187" custLinFactNeighborX="0" custLinFactNeighborY="-238"/>
      <dgm:spPr/>
    </dgm:pt>
    <dgm:pt modelId="{BF5000EA-954B-4F3A-8D38-1C2FE9F68299}" type="pres">
      <dgm:prSet presAssocID="{212E4F91-5042-44B7-B4DF-DC159C00B603}" presName="arrowWedge3" presStyleLbl="fgSibTrans2D1" presStyleIdx="2" presStyleCnt="3" custScaleX="98507" custScaleY="100720" custLinFactNeighborY="238"/>
      <dgm:spPr/>
    </dgm:pt>
  </dgm:ptLst>
  <dgm:cxnLst>
    <dgm:cxn modelId="{94FB7500-B9CB-4870-A8A3-B4E8D22C1548}" type="presOf" srcId="{C00B1743-6C4D-4DF8-94F3-C57F29832CAC}" destId="{08C352BF-4807-4D8B-9E0D-4F8BF1752115}" srcOrd="0" destOrd="0" presId="urn:microsoft.com/office/officeart/2005/8/layout/cycle8"/>
    <dgm:cxn modelId="{1F28FF03-86EC-4648-884D-15A7B0A2046D}" srcId="{E92114E3-DED3-47B1-8A26-3DFEDA7F8025}" destId="{C00B1743-6C4D-4DF8-94F3-C57F29832CAC}" srcOrd="2" destOrd="0" parTransId="{5FB79C47-100A-40E7-AAF2-672C3590CEFE}" sibTransId="{212E4F91-5042-44B7-B4DF-DC159C00B603}"/>
    <dgm:cxn modelId="{67D7760B-3CA9-496F-BF68-6790CC645423}" type="presOf" srcId="{C26F4B0E-5912-4F77-858E-F38610510B0A}" destId="{43DC7AB2-D976-4747-898C-93B5896C7476}" srcOrd="0" destOrd="0" presId="urn:microsoft.com/office/officeart/2005/8/layout/cycle8"/>
    <dgm:cxn modelId="{5EE47B67-01F1-45F8-A26C-5D7C87906D62}" type="presOf" srcId="{FBDDF7EB-D423-4B03-89E4-3D0DA539460D}" destId="{0A235470-DEB1-45E4-B748-26816C13DAB5}" srcOrd="0" destOrd="0" presId="urn:microsoft.com/office/officeart/2005/8/layout/cycle8"/>
    <dgm:cxn modelId="{EF7B5A69-58C3-4B98-A97C-969FEE90FE8E}" type="presOf" srcId="{C26F4B0E-5912-4F77-858E-F38610510B0A}" destId="{1510041D-239D-4B49-B529-ADABCFC9ADEC}" srcOrd="1" destOrd="0" presId="urn:microsoft.com/office/officeart/2005/8/layout/cycle8"/>
    <dgm:cxn modelId="{285B416D-5F16-4F6C-94EE-631AAE99E650}" type="presOf" srcId="{FBDDF7EB-D423-4B03-89E4-3D0DA539460D}" destId="{A7A63C5E-38E6-4BD2-BB18-A7F728032DD8}" srcOrd="1" destOrd="0" presId="urn:microsoft.com/office/officeart/2005/8/layout/cycle8"/>
    <dgm:cxn modelId="{F8BA8C53-44C6-4B93-B160-0BE8510ADB0F}" srcId="{E92114E3-DED3-47B1-8A26-3DFEDA7F8025}" destId="{C26F4B0E-5912-4F77-858E-F38610510B0A}" srcOrd="1" destOrd="0" parTransId="{C46DDD4B-552B-4270-9369-15E2291DCCA4}" sibTransId="{E4B99B10-799B-4DB7-BF8D-D0ACDEAF0318}"/>
    <dgm:cxn modelId="{263188A9-47B4-48E2-A0C1-63A2C1DCA756}" type="presOf" srcId="{C00B1743-6C4D-4DF8-94F3-C57F29832CAC}" destId="{28161AD4-B2E1-4873-BAF6-0749C9E24A58}" srcOrd="1" destOrd="0" presId="urn:microsoft.com/office/officeart/2005/8/layout/cycle8"/>
    <dgm:cxn modelId="{622CA1D9-8DBE-4B17-94AC-2DE017025544}" srcId="{E92114E3-DED3-47B1-8A26-3DFEDA7F8025}" destId="{FBDDF7EB-D423-4B03-89E4-3D0DA539460D}" srcOrd="0" destOrd="0" parTransId="{9904C606-27F9-4255-AAC6-D511B0A1EB0F}" sibTransId="{24993861-CEC1-46B0-ADCE-1E803E835B37}"/>
    <dgm:cxn modelId="{8D346BFC-F8A9-47CE-92BB-103C483C3C58}" type="presOf" srcId="{E92114E3-DED3-47B1-8A26-3DFEDA7F8025}" destId="{D7C2CC29-D48F-49E4-9E97-07C6B88857C9}" srcOrd="0" destOrd="0" presId="urn:microsoft.com/office/officeart/2005/8/layout/cycle8"/>
    <dgm:cxn modelId="{BFA10387-34F7-4312-AD16-30FF4B8DC0FC}" type="presParOf" srcId="{D7C2CC29-D48F-49E4-9E97-07C6B88857C9}" destId="{0A235470-DEB1-45E4-B748-26816C13DAB5}" srcOrd="0" destOrd="0" presId="urn:microsoft.com/office/officeart/2005/8/layout/cycle8"/>
    <dgm:cxn modelId="{AF7D582F-8F85-45AF-A3E0-2BEC0CBE59BC}" type="presParOf" srcId="{D7C2CC29-D48F-49E4-9E97-07C6B88857C9}" destId="{4F5DC33C-8D0F-4162-AA37-2479F4335F18}" srcOrd="1" destOrd="0" presId="urn:microsoft.com/office/officeart/2005/8/layout/cycle8"/>
    <dgm:cxn modelId="{572BAC3A-B072-456B-8A19-AC73C0D6835C}" type="presParOf" srcId="{D7C2CC29-D48F-49E4-9E97-07C6B88857C9}" destId="{71FC03A3-492D-4286-9AA4-F170E6470294}" srcOrd="2" destOrd="0" presId="urn:microsoft.com/office/officeart/2005/8/layout/cycle8"/>
    <dgm:cxn modelId="{BBF9B186-87D8-4471-96E2-874B28E09C1F}" type="presParOf" srcId="{D7C2CC29-D48F-49E4-9E97-07C6B88857C9}" destId="{A7A63C5E-38E6-4BD2-BB18-A7F728032DD8}" srcOrd="3" destOrd="0" presId="urn:microsoft.com/office/officeart/2005/8/layout/cycle8"/>
    <dgm:cxn modelId="{99A2DDBE-FE98-4463-9271-C013AC8B53D0}" type="presParOf" srcId="{D7C2CC29-D48F-49E4-9E97-07C6B88857C9}" destId="{43DC7AB2-D976-4747-898C-93B5896C7476}" srcOrd="4" destOrd="0" presId="urn:microsoft.com/office/officeart/2005/8/layout/cycle8"/>
    <dgm:cxn modelId="{0C36292D-C5DC-4109-8BA3-D7F3032F0355}" type="presParOf" srcId="{D7C2CC29-D48F-49E4-9E97-07C6B88857C9}" destId="{8F66BF88-5149-482F-8492-AB65FBB69AC6}" srcOrd="5" destOrd="0" presId="urn:microsoft.com/office/officeart/2005/8/layout/cycle8"/>
    <dgm:cxn modelId="{A6CB4FD8-C8CC-4F11-A2F0-7423DD49FAE7}" type="presParOf" srcId="{D7C2CC29-D48F-49E4-9E97-07C6B88857C9}" destId="{F847BC0B-B623-4152-8A1D-CA5CB1FD672A}" srcOrd="6" destOrd="0" presId="urn:microsoft.com/office/officeart/2005/8/layout/cycle8"/>
    <dgm:cxn modelId="{7ABC50B3-409E-40AA-8EEC-B321FA671F76}" type="presParOf" srcId="{D7C2CC29-D48F-49E4-9E97-07C6B88857C9}" destId="{1510041D-239D-4B49-B529-ADABCFC9ADEC}" srcOrd="7" destOrd="0" presId="urn:microsoft.com/office/officeart/2005/8/layout/cycle8"/>
    <dgm:cxn modelId="{1B0509CF-0964-47B8-B155-91A9D82C7E18}" type="presParOf" srcId="{D7C2CC29-D48F-49E4-9E97-07C6B88857C9}" destId="{08C352BF-4807-4D8B-9E0D-4F8BF1752115}" srcOrd="8" destOrd="0" presId="urn:microsoft.com/office/officeart/2005/8/layout/cycle8"/>
    <dgm:cxn modelId="{3D44BF95-4FCA-4B98-8337-5266219325E5}" type="presParOf" srcId="{D7C2CC29-D48F-49E4-9E97-07C6B88857C9}" destId="{26D8534E-AC6E-4937-90E4-D882B4E55930}" srcOrd="9" destOrd="0" presId="urn:microsoft.com/office/officeart/2005/8/layout/cycle8"/>
    <dgm:cxn modelId="{6D8F857D-726A-4516-AF1B-DB504AC7A652}" type="presParOf" srcId="{D7C2CC29-D48F-49E4-9E97-07C6B88857C9}" destId="{07133ABF-E724-4BEE-82D5-0B45F85D27C0}" srcOrd="10" destOrd="0" presId="urn:microsoft.com/office/officeart/2005/8/layout/cycle8"/>
    <dgm:cxn modelId="{EC3A7F35-0F67-4351-ADAE-75F6B37C8E96}" type="presParOf" srcId="{D7C2CC29-D48F-49E4-9E97-07C6B88857C9}" destId="{28161AD4-B2E1-4873-BAF6-0749C9E24A58}" srcOrd="11" destOrd="0" presId="urn:microsoft.com/office/officeart/2005/8/layout/cycle8"/>
    <dgm:cxn modelId="{571A06C7-A9C5-4C4C-A756-11FCFCEC3C71}" type="presParOf" srcId="{D7C2CC29-D48F-49E4-9E97-07C6B88857C9}" destId="{388AE51A-D7D7-4DEA-AAB6-900962536CF8}" srcOrd="12" destOrd="0" presId="urn:microsoft.com/office/officeart/2005/8/layout/cycle8"/>
    <dgm:cxn modelId="{FFA386B0-39AD-409D-A294-3B8FED4A73B2}" type="presParOf" srcId="{D7C2CC29-D48F-49E4-9E97-07C6B88857C9}" destId="{8D0A1509-B400-40A5-9D82-B600C2FE9C6C}" srcOrd="13" destOrd="0" presId="urn:microsoft.com/office/officeart/2005/8/layout/cycle8"/>
    <dgm:cxn modelId="{4D087F7C-2B9E-4A1E-A4F9-9D39C454CB0F}" type="presParOf" srcId="{D7C2CC29-D48F-49E4-9E97-07C6B88857C9}" destId="{BF5000EA-954B-4F3A-8D38-1C2FE9F68299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F18FC7-0471-43EF-A8EF-883AAE164E8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E44D6DED-6597-4D71-A6C6-717341D5D6FA}">
      <dgm:prSet phldrT="[Text]"/>
      <dgm:spPr>
        <a:solidFill>
          <a:srgbClr val="CCA4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Handwriting</a:t>
          </a:r>
        </a:p>
      </dgm:t>
    </dgm:pt>
    <dgm:pt modelId="{7A100C2E-80F0-4940-902D-BC0D441D8D0A}" type="parTrans" cxnId="{FBEFAB5E-EAFA-4E09-A2EF-2964548C79EF}">
      <dgm:prSet/>
      <dgm:spPr/>
      <dgm:t>
        <a:bodyPr/>
        <a:lstStyle/>
        <a:p>
          <a:endParaRPr lang="en-US"/>
        </a:p>
      </dgm:t>
    </dgm:pt>
    <dgm:pt modelId="{C07F2CE8-39B5-45D5-9BD4-7987C2193351}" type="sibTrans" cxnId="{FBEFAB5E-EAFA-4E09-A2EF-2964548C79EF}">
      <dgm:prSet/>
      <dgm:spPr/>
      <dgm:t>
        <a:bodyPr/>
        <a:lstStyle/>
        <a:p>
          <a:endParaRPr lang="en-US"/>
        </a:p>
      </dgm:t>
    </dgm:pt>
    <dgm:pt modelId="{90ECCE3B-3634-41AE-B809-148C4DFEAA15}">
      <dgm:prSet phldrT="[Text]"/>
      <dgm:spPr>
        <a:solidFill>
          <a:srgbClr val="CCA4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Abbreviations and phrases</a:t>
          </a:r>
        </a:p>
      </dgm:t>
    </dgm:pt>
    <dgm:pt modelId="{0E4AAE5B-8CB3-404E-9F8E-A7F6185533F0}" type="parTrans" cxnId="{E6AF494E-6087-441E-8E8D-EF5510F65194}">
      <dgm:prSet/>
      <dgm:spPr/>
      <dgm:t>
        <a:bodyPr/>
        <a:lstStyle/>
        <a:p>
          <a:endParaRPr lang="en-US"/>
        </a:p>
      </dgm:t>
    </dgm:pt>
    <dgm:pt modelId="{7E93D682-F661-465B-9A46-78DE2C525F25}" type="sibTrans" cxnId="{E6AF494E-6087-441E-8E8D-EF5510F65194}">
      <dgm:prSet/>
      <dgm:spPr/>
      <dgm:t>
        <a:bodyPr/>
        <a:lstStyle/>
        <a:p>
          <a:endParaRPr lang="en-US"/>
        </a:p>
      </dgm:t>
    </dgm:pt>
    <dgm:pt modelId="{1FEBABE6-A846-423B-9C03-79DC39A8251A}">
      <dgm:prSet phldrT="[Text]"/>
      <dgm:spPr>
        <a:solidFill>
          <a:srgbClr val="CCA49C">
            <a:alpha val="90000"/>
          </a:srgbClr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Your own words</a:t>
          </a:r>
        </a:p>
      </dgm:t>
    </dgm:pt>
    <dgm:pt modelId="{7C70B474-AF3D-40F7-890C-C2642A23367D}" type="parTrans" cxnId="{796981BC-F084-4E11-890D-A42A776E2877}">
      <dgm:prSet/>
      <dgm:spPr/>
      <dgm:t>
        <a:bodyPr/>
        <a:lstStyle/>
        <a:p>
          <a:endParaRPr lang="en-US"/>
        </a:p>
      </dgm:t>
    </dgm:pt>
    <dgm:pt modelId="{56DEEB8A-7EB4-4AB8-9C3B-ACF10051CE68}" type="sibTrans" cxnId="{796981BC-F084-4E11-890D-A42A776E2877}">
      <dgm:prSet/>
      <dgm:spPr/>
      <dgm:t>
        <a:bodyPr/>
        <a:lstStyle/>
        <a:p>
          <a:endParaRPr lang="en-US"/>
        </a:p>
      </dgm:t>
    </dgm:pt>
    <dgm:pt modelId="{546FF294-3B9F-403C-A535-36E71FA45F5E}" type="pres">
      <dgm:prSet presAssocID="{FCF18FC7-0471-43EF-A8EF-883AAE164E84}" presName="compositeShape" presStyleCnt="0">
        <dgm:presLayoutVars>
          <dgm:dir/>
          <dgm:resizeHandles/>
        </dgm:presLayoutVars>
      </dgm:prSet>
      <dgm:spPr/>
    </dgm:pt>
    <dgm:pt modelId="{6A28B89F-BA63-4500-BE6D-1C3D7C7A6E9F}" type="pres">
      <dgm:prSet presAssocID="{FCF18FC7-0471-43EF-A8EF-883AAE164E84}" presName="pyramid" presStyleLbl="node1" presStyleIdx="0" presStyleCnt="1"/>
      <dgm:spPr>
        <a:solidFill>
          <a:srgbClr val="F3EDE7"/>
        </a:solidFill>
        <a:ln>
          <a:noFill/>
        </a:ln>
      </dgm:spPr>
    </dgm:pt>
    <dgm:pt modelId="{90C64076-8FD3-4F55-AD3C-9E1ADE8560F8}" type="pres">
      <dgm:prSet presAssocID="{FCF18FC7-0471-43EF-A8EF-883AAE164E84}" presName="theList" presStyleCnt="0"/>
      <dgm:spPr/>
    </dgm:pt>
    <dgm:pt modelId="{8AF98DEE-34F3-4650-94E6-0D720E342F31}" type="pres">
      <dgm:prSet presAssocID="{E44D6DED-6597-4D71-A6C6-717341D5D6FA}" presName="aNode" presStyleLbl="fgAcc1" presStyleIdx="0" presStyleCnt="3">
        <dgm:presLayoutVars>
          <dgm:bulletEnabled val="1"/>
        </dgm:presLayoutVars>
      </dgm:prSet>
      <dgm:spPr/>
    </dgm:pt>
    <dgm:pt modelId="{3E60A34D-C48B-4143-89DD-DC84F9FCBA35}" type="pres">
      <dgm:prSet presAssocID="{E44D6DED-6597-4D71-A6C6-717341D5D6FA}" presName="aSpace" presStyleCnt="0"/>
      <dgm:spPr/>
    </dgm:pt>
    <dgm:pt modelId="{B3FCC983-EC75-4727-AD77-611A5C65F820}" type="pres">
      <dgm:prSet presAssocID="{90ECCE3B-3634-41AE-B809-148C4DFEAA15}" presName="aNode" presStyleLbl="fgAcc1" presStyleIdx="1" presStyleCnt="3">
        <dgm:presLayoutVars>
          <dgm:bulletEnabled val="1"/>
        </dgm:presLayoutVars>
      </dgm:prSet>
      <dgm:spPr/>
    </dgm:pt>
    <dgm:pt modelId="{0F0D1C0F-50FD-48AB-843B-233513BF180F}" type="pres">
      <dgm:prSet presAssocID="{90ECCE3B-3634-41AE-B809-148C4DFEAA15}" presName="aSpace" presStyleCnt="0"/>
      <dgm:spPr/>
    </dgm:pt>
    <dgm:pt modelId="{7F5B591D-FCD8-4F29-B910-E22D021FCE78}" type="pres">
      <dgm:prSet presAssocID="{1FEBABE6-A846-423B-9C03-79DC39A8251A}" presName="aNode" presStyleLbl="fgAcc1" presStyleIdx="2" presStyleCnt="3">
        <dgm:presLayoutVars>
          <dgm:bulletEnabled val="1"/>
        </dgm:presLayoutVars>
      </dgm:prSet>
      <dgm:spPr/>
    </dgm:pt>
    <dgm:pt modelId="{5356DDAC-E7EA-48BB-A9E3-08EE04C71633}" type="pres">
      <dgm:prSet presAssocID="{1FEBABE6-A846-423B-9C03-79DC39A8251A}" presName="aSpace" presStyleCnt="0"/>
      <dgm:spPr/>
    </dgm:pt>
  </dgm:ptLst>
  <dgm:cxnLst>
    <dgm:cxn modelId="{80BD320B-D77F-4394-9080-8C0E322E2F65}" type="presOf" srcId="{90ECCE3B-3634-41AE-B809-148C4DFEAA15}" destId="{B3FCC983-EC75-4727-AD77-611A5C65F820}" srcOrd="0" destOrd="0" presId="urn:microsoft.com/office/officeart/2005/8/layout/pyramid2"/>
    <dgm:cxn modelId="{7DDDBB23-2BBA-4A82-941E-146194F25389}" type="presOf" srcId="{FCF18FC7-0471-43EF-A8EF-883AAE164E84}" destId="{546FF294-3B9F-403C-A535-36E71FA45F5E}" srcOrd="0" destOrd="0" presId="urn:microsoft.com/office/officeart/2005/8/layout/pyramid2"/>
    <dgm:cxn modelId="{FBEFAB5E-EAFA-4E09-A2EF-2964548C79EF}" srcId="{FCF18FC7-0471-43EF-A8EF-883AAE164E84}" destId="{E44D6DED-6597-4D71-A6C6-717341D5D6FA}" srcOrd="0" destOrd="0" parTransId="{7A100C2E-80F0-4940-902D-BC0D441D8D0A}" sibTransId="{C07F2CE8-39B5-45D5-9BD4-7987C2193351}"/>
    <dgm:cxn modelId="{9939AB4A-C456-4C22-884A-7C730FC0EE93}" type="presOf" srcId="{E44D6DED-6597-4D71-A6C6-717341D5D6FA}" destId="{8AF98DEE-34F3-4650-94E6-0D720E342F31}" srcOrd="0" destOrd="0" presId="urn:microsoft.com/office/officeart/2005/8/layout/pyramid2"/>
    <dgm:cxn modelId="{E6AF494E-6087-441E-8E8D-EF5510F65194}" srcId="{FCF18FC7-0471-43EF-A8EF-883AAE164E84}" destId="{90ECCE3B-3634-41AE-B809-148C4DFEAA15}" srcOrd="1" destOrd="0" parTransId="{0E4AAE5B-8CB3-404E-9F8E-A7F6185533F0}" sibTransId="{7E93D682-F661-465B-9A46-78DE2C525F25}"/>
    <dgm:cxn modelId="{796981BC-F084-4E11-890D-A42A776E2877}" srcId="{FCF18FC7-0471-43EF-A8EF-883AAE164E84}" destId="{1FEBABE6-A846-423B-9C03-79DC39A8251A}" srcOrd="2" destOrd="0" parTransId="{7C70B474-AF3D-40F7-890C-C2642A23367D}" sibTransId="{56DEEB8A-7EB4-4AB8-9C3B-ACF10051CE68}"/>
    <dgm:cxn modelId="{AD4737DA-E748-4EAD-97AB-BB2D4BAE9B24}" type="presOf" srcId="{1FEBABE6-A846-423B-9C03-79DC39A8251A}" destId="{7F5B591D-FCD8-4F29-B910-E22D021FCE78}" srcOrd="0" destOrd="0" presId="urn:microsoft.com/office/officeart/2005/8/layout/pyramid2"/>
    <dgm:cxn modelId="{15283DB5-0C47-4BB9-B9E3-336F94598F68}" type="presParOf" srcId="{546FF294-3B9F-403C-A535-36E71FA45F5E}" destId="{6A28B89F-BA63-4500-BE6D-1C3D7C7A6E9F}" srcOrd="0" destOrd="0" presId="urn:microsoft.com/office/officeart/2005/8/layout/pyramid2"/>
    <dgm:cxn modelId="{3B6188C5-795E-4259-9939-24C407660EBA}" type="presParOf" srcId="{546FF294-3B9F-403C-A535-36E71FA45F5E}" destId="{90C64076-8FD3-4F55-AD3C-9E1ADE8560F8}" srcOrd="1" destOrd="0" presId="urn:microsoft.com/office/officeart/2005/8/layout/pyramid2"/>
    <dgm:cxn modelId="{0A5C1BC1-767A-4CC6-AF32-050C20160C9F}" type="presParOf" srcId="{90C64076-8FD3-4F55-AD3C-9E1ADE8560F8}" destId="{8AF98DEE-34F3-4650-94E6-0D720E342F31}" srcOrd="0" destOrd="0" presId="urn:microsoft.com/office/officeart/2005/8/layout/pyramid2"/>
    <dgm:cxn modelId="{F20DAC44-CBFB-4884-B1D7-9502B3CE449D}" type="presParOf" srcId="{90C64076-8FD3-4F55-AD3C-9E1ADE8560F8}" destId="{3E60A34D-C48B-4143-89DD-DC84F9FCBA35}" srcOrd="1" destOrd="0" presId="urn:microsoft.com/office/officeart/2005/8/layout/pyramid2"/>
    <dgm:cxn modelId="{3A8D5EEE-92EB-461E-B434-D069DE01E0FF}" type="presParOf" srcId="{90C64076-8FD3-4F55-AD3C-9E1ADE8560F8}" destId="{B3FCC983-EC75-4727-AD77-611A5C65F820}" srcOrd="2" destOrd="0" presId="urn:microsoft.com/office/officeart/2005/8/layout/pyramid2"/>
    <dgm:cxn modelId="{ABD0A70F-992C-4162-ADCC-68F3F6A50805}" type="presParOf" srcId="{90C64076-8FD3-4F55-AD3C-9E1ADE8560F8}" destId="{0F0D1C0F-50FD-48AB-843B-233513BF180F}" srcOrd="3" destOrd="0" presId="urn:microsoft.com/office/officeart/2005/8/layout/pyramid2"/>
    <dgm:cxn modelId="{D40E377C-3268-4A14-8187-D42F003A300A}" type="presParOf" srcId="{90C64076-8FD3-4F55-AD3C-9E1ADE8560F8}" destId="{7F5B591D-FCD8-4F29-B910-E22D021FCE78}" srcOrd="4" destOrd="0" presId="urn:microsoft.com/office/officeart/2005/8/layout/pyramid2"/>
    <dgm:cxn modelId="{9595F95D-2737-4B0C-A5D8-B9107CCDCD0F}" type="presParOf" srcId="{90C64076-8FD3-4F55-AD3C-9E1ADE8560F8}" destId="{5356DDAC-E7EA-48BB-A9E3-08EE04C7163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35470-DEB1-45E4-B748-26816C13DAB5}">
      <dsp:nvSpPr>
        <dsp:cNvPr id="0" name=""/>
        <dsp:cNvSpPr/>
      </dsp:nvSpPr>
      <dsp:spPr>
        <a:xfrm>
          <a:off x="2028619" y="287533"/>
          <a:ext cx="3715818" cy="3715818"/>
        </a:xfrm>
        <a:prstGeom prst="pie">
          <a:avLst>
            <a:gd name="adj1" fmla="val 16200000"/>
            <a:gd name="adj2" fmla="val 1800000"/>
          </a:avLst>
        </a:prstGeom>
        <a:solidFill>
          <a:srgbClr val="314C5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Preparation</a:t>
          </a:r>
        </a:p>
      </dsp:txBody>
      <dsp:txXfrm>
        <a:off x="3986943" y="1074933"/>
        <a:ext cx="1327077" cy="1105898"/>
      </dsp:txXfrm>
    </dsp:sp>
    <dsp:sp modelId="{43DC7AB2-D976-4747-898C-93B5896C7476}">
      <dsp:nvSpPr>
        <dsp:cNvPr id="0" name=""/>
        <dsp:cNvSpPr/>
      </dsp:nvSpPr>
      <dsp:spPr>
        <a:xfrm>
          <a:off x="1952090" y="420241"/>
          <a:ext cx="3715818" cy="3715818"/>
        </a:xfrm>
        <a:prstGeom prst="pie">
          <a:avLst>
            <a:gd name="adj1" fmla="val 1800000"/>
            <a:gd name="adj2" fmla="val 9000000"/>
          </a:avLst>
        </a:prstGeom>
        <a:solidFill>
          <a:srgbClr val="314C5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chemeClr val="bg1"/>
              </a:solidFill>
            </a:rPr>
            <a:t>Prior knowledge</a:t>
          </a:r>
        </a:p>
      </dsp:txBody>
      <dsp:txXfrm>
        <a:off x="2836809" y="2831099"/>
        <a:ext cx="1990616" cy="973190"/>
      </dsp:txXfrm>
    </dsp:sp>
    <dsp:sp modelId="{08C352BF-4807-4D8B-9E0D-4F8BF1752115}">
      <dsp:nvSpPr>
        <dsp:cNvPr id="0" name=""/>
        <dsp:cNvSpPr/>
      </dsp:nvSpPr>
      <dsp:spPr>
        <a:xfrm>
          <a:off x="1875562" y="287533"/>
          <a:ext cx="3715818" cy="3715818"/>
        </a:xfrm>
        <a:prstGeom prst="pie">
          <a:avLst>
            <a:gd name="adj1" fmla="val 9000000"/>
            <a:gd name="adj2" fmla="val 16200000"/>
          </a:avLst>
        </a:prstGeom>
        <a:solidFill>
          <a:srgbClr val="314C57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>
              <a:solidFill>
                <a:schemeClr val="bg1"/>
              </a:solidFill>
            </a:rPr>
            <a:t>Active listening</a:t>
          </a:r>
          <a:endParaRPr lang="en-US" sz="2100" b="1" kern="1200" dirty="0">
            <a:solidFill>
              <a:schemeClr val="bg1"/>
            </a:solidFill>
          </a:endParaRPr>
        </a:p>
      </dsp:txBody>
      <dsp:txXfrm>
        <a:off x="2305978" y="1074933"/>
        <a:ext cx="1327077" cy="1105898"/>
      </dsp:txXfrm>
    </dsp:sp>
    <dsp:sp modelId="{388AE51A-D7D7-4DEA-AAB6-900962536CF8}">
      <dsp:nvSpPr>
        <dsp:cNvPr id="0" name=""/>
        <dsp:cNvSpPr/>
      </dsp:nvSpPr>
      <dsp:spPr>
        <a:xfrm>
          <a:off x="1763800" y="52432"/>
          <a:ext cx="4226191" cy="418601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0A1509-B400-40A5-9D82-B600C2FE9C6C}">
      <dsp:nvSpPr>
        <dsp:cNvPr id="0" name=""/>
        <dsp:cNvSpPr/>
      </dsp:nvSpPr>
      <dsp:spPr>
        <a:xfrm>
          <a:off x="1676400" y="180040"/>
          <a:ext cx="4267198" cy="417587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000EA-954B-4F3A-8D38-1C2FE9F68299}">
      <dsp:nvSpPr>
        <dsp:cNvPr id="0" name=""/>
        <dsp:cNvSpPr/>
      </dsp:nvSpPr>
      <dsp:spPr>
        <a:xfrm>
          <a:off x="1676402" y="52412"/>
          <a:ext cx="4113526" cy="420593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8B89F-BA63-4500-BE6D-1C3D7C7A6E9F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rgbClr val="F3EDE7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98DEE-34F3-4650-94E6-0D720E342F31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solidFill>
          <a:srgbClr val="CCA49C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Handwriting</a:t>
          </a:r>
        </a:p>
      </dsp:txBody>
      <dsp:txXfrm>
        <a:off x="2790161" y="455544"/>
        <a:ext cx="2547676" cy="868101"/>
      </dsp:txXfrm>
    </dsp:sp>
    <dsp:sp modelId="{B3FCC983-EC75-4727-AD77-611A5C65F820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rgbClr val="CCA49C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Abbreviations and phrases</a:t>
          </a:r>
        </a:p>
      </dsp:txBody>
      <dsp:txXfrm>
        <a:off x="2790161" y="1537822"/>
        <a:ext cx="2547676" cy="868101"/>
      </dsp:txXfrm>
    </dsp:sp>
    <dsp:sp modelId="{7F5B591D-FCD8-4F29-B910-E22D021FCE78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rgbClr val="CCA49C">
            <a:alpha val="90000"/>
          </a:srgb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Your own words</a:t>
          </a:r>
        </a:p>
      </dsp:txBody>
      <dsp:txXfrm>
        <a:off x="2790161" y="2620101"/>
        <a:ext cx="2547676" cy="868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F79C8-8D7B-4A97-B747-63E172ED9F0A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CBBB7-07DF-4BA8-8E89-79E7D1D08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40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Determining Your Personal Learning Styles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This lesson will help you identify your own personal learning styles</a:t>
            </a:r>
          </a:p>
          <a:p>
            <a:r>
              <a:rPr lang="en-US" dirty="0"/>
              <a:t>and the specific ways you can use this knowledge to be more successful.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EE29B74-24F7-4777-B83F-4E0764DD88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905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269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766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588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4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5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3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629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442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734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136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75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445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7855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15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647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2589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1973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98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1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2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0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9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6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43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2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552D-605E-4CF1-B83D-9E853B616B7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3A8A1-E74D-4402-BE94-0F1D7203C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7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52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21543"/>
            <a:ext cx="9144000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Taking Notes and Annotating Texts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374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53385"/>
            <a:ext cx="9144001" cy="6417688"/>
            <a:chOff x="-1" y="378072"/>
            <a:chExt cx="9144001" cy="641768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37807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Annotating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94652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517072" y="1236517"/>
            <a:ext cx="6556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88192" y="1198708"/>
            <a:ext cx="6556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080" y="1420804"/>
            <a:ext cx="8863912" cy="318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675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36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38539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Listening Skills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983975" y="2055452"/>
            <a:ext cx="2832652" cy="1830748"/>
          </a:xfrm>
          <a:prstGeom prst="rightArrow">
            <a:avLst>
              <a:gd name="adj1" fmla="val 50470"/>
              <a:gd name="adj2" fmla="val 30171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information</a:t>
            </a:r>
          </a:p>
        </p:txBody>
      </p:sp>
      <p:sp>
        <p:nvSpPr>
          <p:cNvPr id="8" name="Chevron 7"/>
          <p:cNvSpPr/>
          <p:nvPr/>
        </p:nvSpPr>
        <p:spPr>
          <a:xfrm>
            <a:off x="3498573" y="2055452"/>
            <a:ext cx="2663687" cy="1830748"/>
          </a:xfrm>
          <a:prstGeom prst="chevron">
            <a:avLst>
              <a:gd name="adj" fmla="val 30233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listening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81529" y="2375452"/>
            <a:ext cx="18089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314C57"/>
                </a:solidFill>
              </a:rPr>
              <a:t>effective notes</a:t>
            </a:r>
          </a:p>
        </p:txBody>
      </p:sp>
    </p:spTree>
    <p:extLst>
      <p:ext uri="{BB962C8B-B14F-4D97-AF65-F5344CB8AC3E}">
        <p14:creationId xmlns:p14="http://schemas.microsoft.com/office/powerpoint/2010/main" val="3387942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46996045"/>
              </p:ext>
            </p:extLst>
          </p:nvPr>
        </p:nvGraphicFramePr>
        <p:xfrm>
          <a:off x="838200" y="1199909"/>
          <a:ext cx="7620000" cy="4423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9" name="TextBox 8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Listening Skills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6706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Note-taking Guidelines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726587728"/>
              </p:ext>
            </p:extLst>
          </p:nvPr>
        </p:nvGraphicFramePr>
        <p:xfrm>
          <a:off x="1524000" y="122803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9123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Note-taking Methods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0169" y="1828800"/>
            <a:ext cx="5443662" cy="85685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850169" y="2821855"/>
            <a:ext cx="5443662" cy="85953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323542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850169" y="3817596"/>
            <a:ext cx="5443662" cy="85953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18616" y="1964837"/>
            <a:ext cx="5274381" cy="58477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323542"/>
                </a:solidFill>
              </a:rPr>
              <a:t>Outlining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18617" y="2959235"/>
            <a:ext cx="5274381" cy="58477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323542"/>
                </a:solidFill>
              </a:rPr>
              <a:t>Cornell Method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18616" y="3954976"/>
            <a:ext cx="5274381" cy="584775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323542"/>
                </a:solidFill>
              </a:rPr>
              <a:t>Mind Mapping</a:t>
            </a:r>
          </a:p>
        </p:txBody>
      </p:sp>
    </p:spTree>
    <p:extLst>
      <p:ext uri="{BB962C8B-B14F-4D97-AF65-F5344CB8AC3E}">
        <p14:creationId xmlns:p14="http://schemas.microsoft.com/office/powerpoint/2010/main" val="2179875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88843"/>
            <a:ext cx="9144001" cy="6482230"/>
            <a:chOff x="-1" y="482492"/>
            <a:chExt cx="9144001" cy="631326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8249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Outlining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8397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037983" y="1054662"/>
            <a:ext cx="3087909" cy="4401205"/>
          </a:xfrm>
          <a:prstGeom prst="rect">
            <a:avLst/>
          </a:prstGeom>
          <a:solidFill>
            <a:srgbClr val="F3EDE7"/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Forms of Exercise</a:t>
            </a:r>
          </a:p>
          <a:p>
            <a:endParaRPr lang="en-US" sz="800" dirty="0"/>
          </a:p>
          <a:p>
            <a:r>
              <a:rPr lang="en-US" b="1" dirty="0"/>
              <a:t>1. Endurance </a:t>
            </a:r>
          </a:p>
          <a:p>
            <a:pPr lvl="1"/>
            <a:r>
              <a:rPr lang="en-US" dirty="0"/>
              <a:t>a.  Benefits</a:t>
            </a:r>
          </a:p>
          <a:p>
            <a:pPr lvl="2"/>
            <a:r>
              <a:rPr lang="en-US" sz="1600" dirty="0"/>
              <a:t>i. Circulation</a:t>
            </a:r>
          </a:p>
          <a:p>
            <a:pPr lvl="1"/>
            <a:r>
              <a:rPr lang="en-US" sz="1600" dirty="0"/>
              <a:t>	ii. Fitness</a:t>
            </a:r>
          </a:p>
          <a:p>
            <a:pPr lvl="1"/>
            <a:r>
              <a:rPr lang="en-US" dirty="0"/>
              <a:t>b. Options</a:t>
            </a:r>
          </a:p>
          <a:p>
            <a:pPr lvl="2"/>
            <a:r>
              <a:rPr lang="en-US" sz="1600" dirty="0"/>
              <a:t>i. Jogging</a:t>
            </a:r>
          </a:p>
          <a:p>
            <a:pPr lvl="2"/>
            <a:r>
              <a:rPr lang="en-US" sz="1600" dirty="0"/>
              <a:t>ii. Dancing</a:t>
            </a:r>
          </a:p>
          <a:p>
            <a:pPr lvl="2"/>
            <a:endParaRPr lang="en-US" sz="1600" dirty="0"/>
          </a:p>
          <a:p>
            <a:r>
              <a:rPr lang="en-US" b="1" dirty="0"/>
              <a:t>2. Flexibility</a:t>
            </a:r>
          </a:p>
          <a:p>
            <a:pPr lvl="1"/>
            <a:r>
              <a:rPr lang="en-US" dirty="0"/>
              <a:t>a. Benefits </a:t>
            </a:r>
          </a:p>
          <a:p>
            <a:pPr lvl="2"/>
            <a:r>
              <a:rPr lang="en-US" sz="1600" dirty="0"/>
              <a:t>i. Stretched muscles </a:t>
            </a:r>
          </a:p>
          <a:p>
            <a:pPr lvl="2"/>
            <a:r>
              <a:rPr lang="en-US" sz="1600" dirty="0"/>
              <a:t>ii. Limber body</a:t>
            </a:r>
          </a:p>
          <a:p>
            <a:pPr lvl="1"/>
            <a:r>
              <a:rPr lang="en-US" dirty="0"/>
              <a:t>b. Options</a:t>
            </a:r>
          </a:p>
          <a:p>
            <a:pPr lvl="2"/>
            <a:r>
              <a:rPr lang="en-US" sz="1600" dirty="0"/>
              <a:t>i. Yoga </a:t>
            </a:r>
          </a:p>
          <a:p>
            <a:pPr lvl="2"/>
            <a:r>
              <a:rPr lang="en-US" sz="1600" dirty="0"/>
              <a:t>ii. Pilates</a:t>
            </a:r>
          </a:p>
        </p:txBody>
      </p:sp>
    </p:spTree>
    <p:extLst>
      <p:ext uri="{BB962C8B-B14F-4D97-AF65-F5344CB8AC3E}">
        <p14:creationId xmlns:p14="http://schemas.microsoft.com/office/powerpoint/2010/main" val="533261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88843"/>
            <a:ext cx="9144001" cy="6482230"/>
            <a:chOff x="-1" y="482492"/>
            <a:chExt cx="9144001" cy="631326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8249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Cornell Method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8397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2652739" y="1100115"/>
            <a:ext cx="3753485" cy="4269416"/>
          </a:xfrm>
          <a:prstGeom prst="rect">
            <a:avLst/>
          </a:prstGeom>
          <a:solidFill>
            <a:srgbClr val="C7D4CB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Class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Date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Topic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Terms		Notes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and</a:t>
            </a:r>
            <a:endParaRPr lang="en-US" altLang="en-US" sz="1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Questions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600" dirty="0">
                <a:cs typeface="Arial" pitchFamily="34" charset="0"/>
              </a:rPr>
              <a:t>Summary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813863" y="1987111"/>
            <a:ext cx="0" cy="28003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652739" y="4787462"/>
            <a:ext cx="37534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652739" y="1987112"/>
            <a:ext cx="37534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327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188843"/>
            <a:ext cx="9144001" cy="6482230"/>
            <a:chOff x="-1" y="482492"/>
            <a:chExt cx="9144001" cy="631326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8249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Mind Mapping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8397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997304" y="4641970"/>
            <a:ext cx="2048231" cy="628021"/>
          </a:xfrm>
          <a:prstGeom prst="roundRect">
            <a:avLst/>
          </a:prstGeom>
          <a:solidFill>
            <a:srgbClr val="F2E2D2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Fitness</a:t>
            </a:r>
          </a:p>
        </p:txBody>
      </p:sp>
      <p:sp>
        <p:nvSpPr>
          <p:cNvPr id="14" name="Oval 13"/>
          <p:cNvSpPr/>
          <p:nvPr/>
        </p:nvSpPr>
        <p:spPr>
          <a:xfrm>
            <a:off x="378453" y="1678499"/>
            <a:ext cx="2340001" cy="1354025"/>
          </a:xfrm>
          <a:prstGeom prst="ellipse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Options</a:t>
            </a:r>
          </a:p>
        </p:txBody>
      </p:sp>
      <p:sp>
        <p:nvSpPr>
          <p:cNvPr id="15" name="Oval 14"/>
          <p:cNvSpPr/>
          <p:nvPr/>
        </p:nvSpPr>
        <p:spPr>
          <a:xfrm>
            <a:off x="3155441" y="1284930"/>
            <a:ext cx="2833116" cy="2145028"/>
          </a:xfrm>
          <a:prstGeom prst="ellipse">
            <a:avLst/>
          </a:prstGeom>
          <a:solidFill>
            <a:schemeClr val="bg1"/>
          </a:solidFill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14C57"/>
                </a:solidFill>
              </a:rPr>
              <a:t>Endurance Training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723727" y="3505832"/>
            <a:ext cx="1921765" cy="698628"/>
          </a:xfrm>
          <a:prstGeom prst="roundRect">
            <a:avLst/>
          </a:prstGeom>
          <a:solidFill>
            <a:srgbClr val="F2E2D2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Circulation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78453" y="3759045"/>
            <a:ext cx="1865591" cy="619144"/>
          </a:xfrm>
          <a:prstGeom prst="roundRect">
            <a:avLst/>
          </a:prstGeom>
          <a:solidFill>
            <a:srgbClr val="F2E2D2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Jogging</a:t>
            </a:r>
          </a:p>
        </p:txBody>
      </p:sp>
      <p:sp>
        <p:nvSpPr>
          <p:cNvPr id="18" name="Oval 17"/>
          <p:cNvSpPr/>
          <p:nvPr/>
        </p:nvSpPr>
        <p:spPr>
          <a:xfrm>
            <a:off x="6271955" y="1683556"/>
            <a:ext cx="2373537" cy="1348968"/>
          </a:xfrm>
          <a:prstGeom prst="ellipse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Benefits</a:t>
            </a:r>
          </a:p>
        </p:txBody>
      </p:sp>
      <p:cxnSp>
        <p:nvCxnSpPr>
          <p:cNvPr id="19" name="Straight Connector 18"/>
          <p:cNvCxnSpPr>
            <a:stCxn id="15" idx="6"/>
            <a:endCxn id="18" idx="2"/>
          </p:cNvCxnSpPr>
          <p:nvPr/>
        </p:nvCxnSpPr>
        <p:spPr>
          <a:xfrm>
            <a:off x="5988557" y="2357444"/>
            <a:ext cx="283398" cy="5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4" idx="6"/>
            <a:endCxn id="15" idx="2"/>
          </p:cNvCxnSpPr>
          <p:nvPr/>
        </p:nvCxnSpPr>
        <p:spPr>
          <a:xfrm>
            <a:off x="2718454" y="2355512"/>
            <a:ext cx="436987" cy="1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4" idx="4"/>
            <a:endCxn id="17" idx="0"/>
          </p:cNvCxnSpPr>
          <p:nvPr/>
        </p:nvCxnSpPr>
        <p:spPr>
          <a:xfrm flipH="1">
            <a:off x="1311249" y="3032524"/>
            <a:ext cx="237205" cy="726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13" idx="0"/>
          </p:cNvCxnSpPr>
          <p:nvPr/>
        </p:nvCxnSpPr>
        <p:spPr>
          <a:xfrm flipH="1">
            <a:off x="6021420" y="2834972"/>
            <a:ext cx="598131" cy="18069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8" idx="4"/>
            <a:endCxn id="16" idx="0"/>
          </p:cNvCxnSpPr>
          <p:nvPr/>
        </p:nvCxnSpPr>
        <p:spPr>
          <a:xfrm>
            <a:off x="7458724" y="3032524"/>
            <a:ext cx="225886" cy="4733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2518506" y="4346017"/>
            <a:ext cx="1957801" cy="613564"/>
          </a:xfrm>
          <a:prstGeom prst="roundRect">
            <a:avLst/>
          </a:prstGeom>
          <a:solidFill>
            <a:srgbClr val="F2E2D2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Dancing</a:t>
            </a:r>
          </a:p>
        </p:txBody>
      </p:sp>
      <p:cxnSp>
        <p:nvCxnSpPr>
          <p:cNvPr id="25" name="Straight Connector 24"/>
          <p:cNvCxnSpPr>
            <a:stCxn id="14" idx="5"/>
            <a:endCxn id="24" idx="0"/>
          </p:cNvCxnSpPr>
          <p:nvPr/>
        </p:nvCxnSpPr>
        <p:spPr>
          <a:xfrm>
            <a:off x="2375769" y="2834232"/>
            <a:ext cx="1121638" cy="15117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458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53385"/>
            <a:ext cx="9144001" cy="6417688"/>
            <a:chOff x="-1" y="378072"/>
            <a:chExt cx="9144001" cy="641768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37807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Annotating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94652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517072" y="1236517"/>
            <a:ext cx="6556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2341986" y="1617738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25" name="Rectangle 24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17686" y="2228544"/>
              <a:ext cx="1943548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Key Terms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341985" y="3482029"/>
            <a:ext cx="2080340" cy="1617913"/>
            <a:chOff x="1149290" y="3617528"/>
            <a:chExt cx="2080340" cy="1617913"/>
          </a:xfrm>
          <a:solidFill>
            <a:srgbClr val="314C57"/>
          </a:solidFill>
        </p:grpSpPr>
        <p:sp>
          <p:nvSpPr>
            <p:cNvPr id="34" name="Rectangle 33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49290" y="3828643"/>
              <a:ext cx="2080340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Unfamiliar Words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724522" y="3480014"/>
            <a:ext cx="2080340" cy="1617913"/>
            <a:chOff x="3531827" y="3615513"/>
            <a:chExt cx="2080340" cy="1617913"/>
          </a:xfrm>
          <a:solidFill>
            <a:srgbClr val="314C57"/>
          </a:solidFill>
        </p:grpSpPr>
        <p:sp>
          <p:nvSpPr>
            <p:cNvPr id="37" name="Rectangle 36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531827" y="4063900"/>
              <a:ext cx="2080339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Questions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724522" y="1612191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43" name="Rectangle 42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531827" y="2228545"/>
              <a:ext cx="2080340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Main Ideas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4559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94</Words>
  <Application>Microsoft Office PowerPoint</Application>
  <PresentationFormat>On-screen Show (4:3)</PresentationFormat>
  <Paragraphs>79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 Coogan</dc:creator>
  <cp:lastModifiedBy>Caitlin Clark</cp:lastModifiedBy>
  <cp:revision>4</cp:revision>
  <dcterms:created xsi:type="dcterms:W3CDTF">2015-06-26T22:13:46Z</dcterms:created>
  <dcterms:modified xsi:type="dcterms:W3CDTF">2018-05-04T18:26:58Z</dcterms:modified>
</cp:coreProperties>
</file>